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4" r:id="rId2"/>
    <p:sldId id="259" r:id="rId3"/>
    <p:sldId id="262" r:id="rId4"/>
    <p:sldId id="265" r:id="rId5"/>
    <p:sldId id="266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54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477"/>
    <p:restoredTop sz="96327"/>
  </p:normalViewPr>
  <p:slideViewPr>
    <p:cSldViewPr snapToGrid="0">
      <p:cViewPr varScale="1">
        <p:scale>
          <a:sx n="123" d="100"/>
          <a:sy n="123" d="100"/>
        </p:scale>
        <p:origin x="1288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flits d'intérê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44420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+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2D4BA7B-C233-178F-92CB-6F58FDA02B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3854" y="405113"/>
            <a:ext cx="11204292" cy="830675"/>
          </a:xfrm>
          <a:prstGeom prst="rect">
            <a:avLst/>
          </a:prstGeom>
        </p:spPr>
        <p:txBody>
          <a:bodyPr anchor="b"/>
          <a:lstStyle>
            <a:lvl1pPr algn="l">
              <a:defRPr sz="4800" b="1" i="0">
                <a:solidFill>
                  <a:srgbClr val="E45420"/>
                </a:solidFill>
                <a:latin typeface="Helvetica" pitchFamily="2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48468B8E-645B-3FE6-154B-0D6AAF3A9D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3854" y="1709255"/>
            <a:ext cx="11204292" cy="424013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latin typeface="Helvetica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Modifiez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17879486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+TEXTE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2D4BA7B-C233-178F-92CB-6F58FDA02B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3854" y="405113"/>
            <a:ext cx="11204292" cy="830675"/>
          </a:xfrm>
          <a:prstGeom prst="rect">
            <a:avLst/>
          </a:prstGeom>
        </p:spPr>
        <p:txBody>
          <a:bodyPr anchor="b"/>
          <a:lstStyle>
            <a:lvl1pPr algn="l">
              <a:defRPr sz="4800" b="1" i="0">
                <a:solidFill>
                  <a:srgbClr val="E45420"/>
                </a:solidFill>
                <a:latin typeface="Helvetica" pitchFamily="2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5" name="Espace réservé du texte 3">
            <a:extLst>
              <a:ext uri="{FF2B5EF4-FFF2-40B4-BE49-F238E27FC236}">
                <a16:creationId xmlns:a16="http://schemas.microsoft.com/office/drawing/2014/main" id="{F00304F6-9DAE-4C7A-616A-74035C93DC6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740435" y="1636939"/>
            <a:ext cx="4957714" cy="4144963"/>
          </a:xfrm>
          <a:prstGeom prst="rect">
            <a:avLst/>
          </a:prstGeom>
        </p:spPr>
        <p:txBody>
          <a:bodyPr/>
          <a:lstStyle>
            <a:lvl1pPr>
              <a:defRPr sz="2000">
                <a:latin typeface="Helvetica" pitchFamily="2" charset="0"/>
              </a:defRPr>
            </a:lvl1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6" name="Espace réservé du texte 3">
            <a:extLst>
              <a:ext uri="{FF2B5EF4-FFF2-40B4-BE49-F238E27FC236}">
                <a16:creationId xmlns:a16="http://schemas.microsoft.com/office/drawing/2014/main" id="{AB6F60F8-20CB-2121-9C81-111A24B2176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93852" y="1636939"/>
            <a:ext cx="4957714" cy="4144963"/>
          </a:xfrm>
          <a:prstGeom prst="rect">
            <a:avLst/>
          </a:prstGeom>
        </p:spPr>
        <p:txBody>
          <a:bodyPr/>
          <a:lstStyle>
            <a:lvl1pPr>
              <a:defRPr sz="2000">
                <a:latin typeface="Helvetica" pitchFamily="2" charset="0"/>
              </a:defRPr>
            </a:lvl1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756659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954374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4961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09600" y="2090058"/>
            <a:ext cx="10972800" cy="4036106"/>
          </a:xfrm>
          <a:prstGeom prst="rect">
            <a:avLst/>
          </a:prstGeom>
        </p:spPr>
        <p:txBody>
          <a:bodyPr/>
          <a:lstStyle>
            <a:lvl1pPr marL="342900" indent="-342900">
              <a:buFont typeface="Wingdings" charset="2"/>
              <a:buChar char="§"/>
              <a:defRPr sz="2800"/>
            </a:lvl1pPr>
            <a:lvl2pPr>
              <a:defRPr sz="2400"/>
            </a:lvl2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24A6280B-99DB-6CF6-EA5F-D83D208A32FF}"/>
              </a:ext>
            </a:extLst>
          </p:cNvPr>
          <p:cNvSpPr txBox="1"/>
          <p:nvPr userDrawn="1"/>
        </p:nvSpPr>
        <p:spPr>
          <a:xfrm>
            <a:off x="10134602" y="6351076"/>
            <a:ext cx="17625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b="0" i="0" dirty="0">
                <a:solidFill>
                  <a:schemeClr val="bg1"/>
                </a:solidFill>
                <a:latin typeface="Helvetica Light" panose="020B0403020202020204" pitchFamily="34" charset="0"/>
              </a:rPr>
              <a:t>30</a:t>
            </a:r>
            <a:r>
              <a:rPr lang="fr-FR" sz="1800" b="0" i="0" baseline="30000" dirty="0">
                <a:solidFill>
                  <a:schemeClr val="bg1"/>
                </a:solidFill>
                <a:latin typeface="Helvetica Light" panose="020B0403020202020204" pitchFamily="34" charset="0"/>
              </a:rPr>
              <a:t>e</a:t>
            </a:r>
            <a:r>
              <a:rPr lang="fr-FR" sz="1800" b="0" i="0" dirty="0">
                <a:solidFill>
                  <a:schemeClr val="bg1"/>
                </a:solidFill>
                <a:latin typeface="Helvetica Light" panose="020B0403020202020204" pitchFamily="34" charset="0"/>
              </a:rPr>
              <a:t> édition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408D8E24-603A-F17C-33E6-F5243BDE8CD9}"/>
              </a:ext>
            </a:extLst>
          </p:cNvPr>
          <p:cNvCxnSpPr>
            <a:cxnSpLocks/>
          </p:cNvCxnSpPr>
          <p:nvPr userDrawn="1"/>
        </p:nvCxnSpPr>
        <p:spPr>
          <a:xfrm>
            <a:off x="1613452" y="6383760"/>
            <a:ext cx="0" cy="303964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ZoneTexte 7">
            <a:extLst>
              <a:ext uri="{FF2B5EF4-FFF2-40B4-BE49-F238E27FC236}">
                <a16:creationId xmlns:a16="http://schemas.microsoft.com/office/drawing/2014/main" id="{42C9D209-7BB9-98B0-280B-E72804D3E9AE}"/>
              </a:ext>
            </a:extLst>
          </p:cNvPr>
          <p:cNvSpPr txBox="1"/>
          <p:nvPr userDrawn="1"/>
        </p:nvSpPr>
        <p:spPr>
          <a:xfrm>
            <a:off x="1881808" y="6302960"/>
            <a:ext cx="4717765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0" i="0" dirty="0">
                <a:solidFill>
                  <a:schemeClr val="bg1"/>
                </a:solidFill>
                <a:latin typeface="Helvetica Light" panose="020B0403020202020204" pitchFamily="34" charset="0"/>
              </a:rPr>
              <a:t>13 au 15 décembre 2023</a:t>
            </a:r>
          </a:p>
          <a:p>
            <a:endParaRPr lang="fr-FR" sz="500" b="0" i="0" dirty="0">
              <a:solidFill>
                <a:schemeClr val="bg1"/>
              </a:solidFill>
              <a:latin typeface="Helvetica Light" panose="020B0403020202020204" pitchFamily="34" charset="0"/>
            </a:endParaRPr>
          </a:p>
          <a:p>
            <a:r>
              <a:rPr lang="fr-FR" sz="900" b="0" i="0" dirty="0">
                <a:solidFill>
                  <a:schemeClr val="bg1"/>
                </a:solidFill>
                <a:latin typeface="Helvetica Light" panose="020B0403020202020204" pitchFamily="34" charset="0"/>
              </a:rPr>
              <a:t>Novotel Paris Centre Tour Eiffel</a:t>
            </a: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768D44B4-867D-A1D9-AE46-4DE3CBC1463F}"/>
              </a:ext>
            </a:extLst>
          </p:cNvPr>
          <p:cNvCxnSpPr>
            <a:cxnSpLocks/>
          </p:cNvCxnSpPr>
          <p:nvPr userDrawn="1"/>
        </p:nvCxnSpPr>
        <p:spPr>
          <a:xfrm>
            <a:off x="2014331" y="6521597"/>
            <a:ext cx="2107096" cy="0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56204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7152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49" r:id="rId2"/>
    <p:sldLayoutId id="2147483656" r:id="rId3"/>
    <p:sldLayoutId id="2147483655" r:id="rId4"/>
    <p:sldLayoutId id="2147483657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95EDB4-03BB-7CF0-A2AD-B860903010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Image 27" descr="Une image contenant pêche, orange, Ambré, graphique vectoriel&#10;&#10;Le contenu généré par l’IA peut être incorrect.">
            <a:extLst>
              <a:ext uri="{FF2B5EF4-FFF2-40B4-BE49-F238E27FC236}">
                <a16:creationId xmlns:a16="http://schemas.microsoft.com/office/drawing/2014/main" id="{C8AC9FF1-7FAF-A65B-8143-78569FD3DD7A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601819A1-E356-C1AF-4058-B80218B90164}"/>
              </a:ext>
            </a:extLst>
          </p:cNvPr>
          <p:cNvSpPr/>
          <p:nvPr/>
        </p:nvSpPr>
        <p:spPr>
          <a:xfrm>
            <a:off x="278169" y="259619"/>
            <a:ext cx="11635659" cy="6338762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5E0C0AD8-0CFC-391F-5C24-A6C0F84EE8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507551"/>
            <a:ext cx="12192000" cy="123971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fr-FR" sz="3600" b="0" dirty="0"/>
              <a:t>TITRES</a:t>
            </a:r>
            <a:br>
              <a:rPr lang="fr-FR" b="0" dirty="0">
                <a:latin typeface="Helvetica Light" panose="020B0403020202020204" pitchFamily="34" charset="0"/>
              </a:rPr>
            </a:br>
            <a:r>
              <a:rPr lang="fr-FR" sz="2400" b="0" i="1" dirty="0">
                <a:latin typeface="Helvetica Light Oblique" panose="020B0403020202020204" pitchFamily="34" charset="0"/>
              </a:rPr>
              <a:t>Sous-titre</a:t>
            </a:r>
            <a:endParaRPr lang="fr-FR" sz="2400" b="0" dirty="0">
              <a:latin typeface="Helvetica Light" panose="020B0403020202020204" pitchFamily="34" charset="0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58FA58E6-B55D-4D09-29F1-074795547C0C}"/>
              </a:ext>
            </a:extLst>
          </p:cNvPr>
          <p:cNvSpPr txBox="1"/>
          <p:nvPr/>
        </p:nvSpPr>
        <p:spPr>
          <a:xfrm>
            <a:off x="2562577" y="3101358"/>
            <a:ext cx="70668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b="1"/>
            </a:pPr>
            <a:r>
              <a:rPr lang="en-GB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Helvetica Light" panose="020B0403020202020204" pitchFamily="34" charset="0"/>
              </a:rPr>
              <a:t>PRENOM - NOM </a:t>
            </a:r>
          </a:p>
          <a:p>
            <a:pPr algn="ctr">
              <a:defRPr b="1"/>
            </a:pPr>
            <a:r>
              <a:rPr lang="en-GB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Helvetica Light" panose="020B0403020202020204" pitchFamily="34" charset="0"/>
              </a:rPr>
              <a:t>CENTRE EXERCICE</a:t>
            </a:r>
          </a:p>
          <a:p>
            <a:pPr algn="ctr">
              <a:defRPr b="1"/>
            </a:pPr>
            <a:r>
              <a:rPr lang="en-GB" sz="1600" i="1" dirty="0" err="1">
                <a:solidFill>
                  <a:srgbClr val="E45420"/>
                </a:solidFill>
                <a:latin typeface="Helvetica Light Oblique" panose="020B0403020202020204" pitchFamily="34" charset="0"/>
              </a:rPr>
              <a:t>Adresse</a:t>
            </a:r>
            <a:r>
              <a:rPr lang="en-GB" sz="1600" i="1" dirty="0">
                <a:solidFill>
                  <a:srgbClr val="E45420"/>
                </a:solidFill>
                <a:latin typeface="Helvetica Light Oblique" panose="020B0403020202020204" pitchFamily="34" charset="0"/>
              </a:rPr>
              <a:t> Mail / </a:t>
            </a:r>
            <a:r>
              <a:rPr lang="en-GB" sz="1600" i="1" dirty="0" err="1">
                <a:solidFill>
                  <a:srgbClr val="E45420"/>
                </a:solidFill>
                <a:latin typeface="Helvetica Light Oblique" panose="020B0403020202020204" pitchFamily="34" charset="0"/>
              </a:rPr>
              <a:t>Compte</a:t>
            </a:r>
            <a:r>
              <a:rPr lang="en-GB" sz="1600" i="1" dirty="0">
                <a:solidFill>
                  <a:srgbClr val="E45420"/>
                </a:solidFill>
                <a:latin typeface="Helvetica Light Oblique" panose="020B0403020202020204" pitchFamily="34" charset="0"/>
              </a:rPr>
              <a:t> X </a:t>
            </a:r>
          </a:p>
        </p:txBody>
      </p:sp>
      <p:grpSp>
        <p:nvGrpSpPr>
          <p:cNvPr id="18" name="Groupe 17">
            <a:extLst>
              <a:ext uri="{FF2B5EF4-FFF2-40B4-BE49-F238E27FC236}">
                <a16:creationId xmlns:a16="http://schemas.microsoft.com/office/drawing/2014/main" id="{F831A4C4-6910-C686-E4DF-D752A3BB0B8D}"/>
              </a:ext>
            </a:extLst>
          </p:cNvPr>
          <p:cNvGrpSpPr/>
          <p:nvPr/>
        </p:nvGrpSpPr>
        <p:grpSpPr>
          <a:xfrm>
            <a:off x="278168" y="5190796"/>
            <a:ext cx="11635660" cy="1418095"/>
            <a:chOff x="0" y="5372101"/>
            <a:chExt cx="12192000" cy="1485899"/>
          </a:xfrm>
        </p:grpSpPr>
        <p:pic>
          <p:nvPicPr>
            <p:cNvPr id="19" name="Image 18" descr="Une image contenant pêche, orange, Ambré, graphique vectoriel&#10;&#10;Le contenu généré par l’IA peut être incorrect.">
              <a:extLst>
                <a:ext uri="{FF2B5EF4-FFF2-40B4-BE49-F238E27FC236}">
                  <a16:creationId xmlns:a16="http://schemas.microsoft.com/office/drawing/2014/main" id="{36608E14-37F0-5C9C-C646-ABD422451A8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42650" b="35683"/>
            <a:stretch>
              <a:fillRect/>
            </a:stretch>
          </p:blipFill>
          <p:spPr>
            <a:xfrm>
              <a:off x="0" y="5372101"/>
              <a:ext cx="12192000" cy="1485899"/>
            </a:xfrm>
            <a:prstGeom prst="rect">
              <a:avLst/>
            </a:prstGeom>
          </p:spPr>
        </p:pic>
        <p:cxnSp>
          <p:nvCxnSpPr>
            <p:cNvPr id="20" name="Connecteur droit 19">
              <a:extLst>
                <a:ext uri="{FF2B5EF4-FFF2-40B4-BE49-F238E27FC236}">
                  <a16:creationId xmlns:a16="http://schemas.microsoft.com/office/drawing/2014/main" id="{019B22A7-ADF2-745B-BF7C-C8126A99F69E}"/>
                </a:ext>
              </a:extLst>
            </p:cNvPr>
            <p:cNvCxnSpPr/>
            <p:nvPr/>
          </p:nvCxnSpPr>
          <p:spPr>
            <a:xfrm>
              <a:off x="581891" y="6327153"/>
              <a:ext cx="11028218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ZoneTexte 20">
              <a:extLst>
                <a:ext uri="{FF2B5EF4-FFF2-40B4-BE49-F238E27FC236}">
                  <a16:creationId xmlns:a16="http://schemas.microsoft.com/office/drawing/2014/main" id="{7A081828-EDD1-3760-371E-E81B8350C9B3}"/>
                </a:ext>
              </a:extLst>
            </p:cNvPr>
            <p:cNvSpPr txBox="1"/>
            <p:nvPr/>
          </p:nvSpPr>
          <p:spPr>
            <a:xfrm>
              <a:off x="581891" y="5876180"/>
              <a:ext cx="5282578" cy="38699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fr-FR" b="1" spc="300" dirty="0">
                  <a:solidFill>
                    <a:schemeClr val="bg1"/>
                  </a:solidFill>
                  <a:latin typeface="Helvetica" pitchFamily="2" charset="0"/>
                </a:rPr>
                <a:t>23,24 </a:t>
              </a:r>
              <a:r>
                <a:rPr lang="fr-FR" i="1" spc="300" dirty="0">
                  <a:solidFill>
                    <a:schemeClr val="bg1"/>
                  </a:solidFill>
                  <a:latin typeface="Helvetica Light Oblique" panose="020B0403020202020204" pitchFamily="34" charset="0"/>
                </a:rPr>
                <a:t>&amp;</a:t>
              </a:r>
              <a:r>
                <a:rPr lang="fr-FR" b="1" spc="300" dirty="0">
                  <a:solidFill>
                    <a:schemeClr val="bg1"/>
                  </a:solidFill>
                  <a:latin typeface="Helvetica" pitchFamily="2" charset="0"/>
                </a:rPr>
                <a:t> 25 </a:t>
              </a:r>
              <a:r>
                <a:rPr lang="fr-FR" i="1" spc="300" dirty="0">
                  <a:solidFill>
                    <a:schemeClr val="bg1"/>
                  </a:solidFill>
                  <a:latin typeface="Helvetica" pitchFamily="2" charset="0"/>
                </a:rPr>
                <a:t>septembre</a:t>
              </a:r>
            </a:p>
          </p:txBody>
        </p:sp>
        <p:sp>
          <p:nvSpPr>
            <p:cNvPr id="22" name="ZoneTexte 21">
              <a:extLst>
                <a:ext uri="{FF2B5EF4-FFF2-40B4-BE49-F238E27FC236}">
                  <a16:creationId xmlns:a16="http://schemas.microsoft.com/office/drawing/2014/main" id="{A57BDFC5-9E47-144C-275F-E91666A5079F}"/>
                </a:ext>
              </a:extLst>
            </p:cNvPr>
            <p:cNvSpPr txBox="1"/>
            <p:nvPr/>
          </p:nvSpPr>
          <p:spPr>
            <a:xfrm>
              <a:off x="5055919" y="5876180"/>
              <a:ext cx="6554189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fr-FR" i="1" spc="300" dirty="0">
                  <a:solidFill>
                    <a:schemeClr val="bg1"/>
                  </a:solidFill>
                  <a:latin typeface="Helvetica Light Oblique" panose="020B0403020202020204" pitchFamily="34" charset="0"/>
                </a:rPr>
                <a:t>Palais des congrès </a:t>
              </a:r>
              <a:r>
                <a:rPr lang="fr-FR" spc="300" dirty="0">
                  <a:solidFill>
                    <a:schemeClr val="bg1"/>
                  </a:solidFill>
                  <a:latin typeface="Helvetica Light" panose="020B0403020202020204" pitchFamily="34" charset="0"/>
                </a:rPr>
                <a:t>- </a:t>
              </a:r>
              <a:r>
                <a:rPr lang="fr-FR" b="1" spc="300" dirty="0">
                  <a:solidFill>
                    <a:schemeClr val="bg1"/>
                  </a:solidFill>
                  <a:latin typeface="Helvetica" pitchFamily="2" charset="0"/>
                </a:rPr>
                <a:t>Paris</a:t>
              </a:r>
            </a:p>
          </p:txBody>
        </p:sp>
      </p:grpSp>
      <p:pic>
        <p:nvPicPr>
          <p:cNvPr id="5" name="Image 4" descr="Une image contenant Police, Graphique, graphisme, typographie&#10;&#10;Le contenu généré par l’IA peut être incorrect.">
            <a:extLst>
              <a:ext uri="{FF2B5EF4-FFF2-40B4-BE49-F238E27FC236}">
                <a16:creationId xmlns:a16="http://schemas.microsoft.com/office/drawing/2014/main" id="{53B4E5EB-48F1-E8D1-3927-A8AD8B47E8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9527" y="6511"/>
            <a:ext cx="2009854" cy="2009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53273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68786" y="273235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2000" b="1" dirty="0">
                <a:solidFill>
                  <a:srgbClr val="E75621"/>
                </a:solidFill>
                <a:latin typeface="Helvetica" pitchFamily="2" charset="0"/>
                <a:ea typeface="ＭＳ Ｐゴシック" charset="0"/>
                <a:cs typeface="Arial"/>
              </a:rPr>
              <a:t>D</a:t>
            </a:r>
            <a:r>
              <a:rPr lang="fr-FR" sz="2000" b="1" dirty="0">
                <a:solidFill>
                  <a:srgbClr val="E75621"/>
                </a:solidFill>
                <a:latin typeface="Helvetica" pitchFamily="2" charset="0"/>
                <a:ea typeface="ＭＳ Ｐゴシック" charset="0"/>
                <a:cs typeface="Arial"/>
              </a:rPr>
              <a:t>ÉCLARATION DE LIENS D'INTÉRÊT AVEC LA PRÉSENTATION</a:t>
            </a:r>
            <a:endParaRPr lang="fr-FR" sz="2000" b="1" dirty="0">
              <a:solidFill>
                <a:srgbClr val="E75621"/>
              </a:solidFill>
              <a:latin typeface="Helvetica" pitchFamily="2" charset="0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1CDF48B1-7FAA-B119-B110-7EBE551E2CBD}"/>
              </a:ext>
            </a:extLst>
          </p:cNvPr>
          <p:cNvSpPr txBox="1"/>
          <p:nvPr/>
        </p:nvSpPr>
        <p:spPr>
          <a:xfrm>
            <a:off x="2421924" y="1685405"/>
            <a:ext cx="39616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>
                <a:latin typeface="Calibri" panose="020F0502020204030204" pitchFamily="34" charset="0"/>
                <a:ea typeface="ＭＳ Ｐゴシック" charset="0"/>
                <a:cs typeface="Calibri" panose="020F0502020204030204" pitchFamily="34" charset="0"/>
              </a:rPr>
              <a:t>Intervenant: [onshow.speakername]</a:t>
            </a:r>
          </a:p>
        </p:txBody>
      </p:sp>
      <p:sp>
        <p:nvSpPr>
          <p:cNvPr id="7" name="Espace réservé du texte 21">
            <a:extLst>
              <a:ext uri="{FF2B5EF4-FFF2-40B4-BE49-F238E27FC236}">
                <a16:creationId xmlns:a16="http://schemas.microsoft.com/office/drawing/2014/main" id="{18FA277F-28B8-FBF4-9D19-5DA4FCB34041}"/>
              </a:ext>
            </a:extLst>
          </p:cNvPr>
          <p:cNvSpPr txBox="1">
            <a:spLocks/>
          </p:cNvSpPr>
          <p:nvPr/>
        </p:nvSpPr>
        <p:spPr bwMode="auto">
          <a:xfrm>
            <a:off x="2421924" y="2354686"/>
            <a:ext cx="7772400" cy="3755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Ctr="0" compatLnSpc="1">
            <a:prstTxWarp prst="textNoShape">
              <a:avLst/>
            </a:prstTxWarp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b="0" i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1200"/>
              </a:spcAft>
              <a:buNone/>
            </a:pPr>
            <a:r>
              <a:rPr lang="fr-FR" sz="2000" dirty="0">
                <a:ea typeface="ＭＳ Ｐゴシック" charset="0"/>
              </a:rPr>
              <a:t>☑ [onshow.hasconflict]</a:t>
            </a:r>
          </a:p>
          <a:p>
            <a:pPr marL="0" indent="0">
              <a:buNone/>
              <a:defRPr/>
            </a:pPr>
            <a:r>
              <a:rPr lang="fr-FR" sz="2000" dirty="0">
                <a:ea typeface="ＭＳ Ｐゴシック" charset="0"/>
              </a:rPr>
              <a:t>[onshow.conflict01]</a:t>
            </a:r>
          </a:p>
          <a:p>
            <a:pPr marL="0" indent="0">
              <a:buNone/>
              <a:defRPr/>
            </a:pPr>
            <a:r>
              <a:rPr lang="fr-FR" sz="2000" dirty="0">
                <a:ea typeface="ＭＳ Ｐゴシック" charset="0"/>
              </a:rPr>
              <a:t>[onshow.conflict02]</a:t>
            </a:r>
          </a:p>
          <a:p>
            <a:pPr marL="0" indent="0">
              <a:buNone/>
              <a:defRPr/>
            </a:pPr>
            <a:r>
              <a:rPr lang="fr-FR" sz="2000" dirty="0">
                <a:ea typeface="ＭＳ Ｐゴシック" charset="0"/>
              </a:rPr>
              <a:t>[onshow.conflict03]</a:t>
            </a:r>
          </a:p>
          <a:p>
            <a:pPr marL="0" indent="0">
              <a:buNone/>
              <a:defRPr/>
            </a:pPr>
            <a:r>
              <a:rPr lang="fr-FR" sz="2000" dirty="0">
                <a:ea typeface="ＭＳ Ｐゴシック" charset="0"/>
              </a:rPr>
              <a:t>[onshow.conflict04]</a:t>
            </a:r>
          </a:p>
          <a:p>
            <a:pPr marL="0" indent="0">
              <a:buNone/>
            </a:pPr>
            <a:r>
              <a:rPr lang="fr-FR" sz="2000" dirty="0">
                <a:ea typeface="ＭＳ Ｐゴシック" charset="0"/>
              </a:rPr>
              <a:t>[onshow.conflict05]</a:t>
            </a:r>
          </a:p>
          <a:p>
            <a:pPr marL="0" indent="0">
              <a:buNone/>
              <a:defRPr/>
            </a:pPr>
            <a:r>
              <a:rPr lang="fr-FR" sz="2000" dirty="0">
                <a:ea typeface="ＭＳ Ｐゴシック" charset="0"/>
              </a:rPr>
              <a:t>[onshow.conflict06]</a:t>
            </a:r>
          </a:p>
          <a:p>
            <a:pPr marL="0" indent="0">
              <a:buNone/>
              <a:defRPr/>
            </a:pPr>
            <a:r>
              <a:rPr lang="fr-FR" sz="2000" dirty="0">
                <a:ea typeface="ＭＳ Ｐゴシック" charset="0"/>
              </a:rPr>
              <a:t>[onshow.conflict07]</a:t>
            </a:r>
          </a:p>
          <a:p>
            <a:pPr marL="0" indent="0">
              <a:buNone/>
            </a:pPr>
            <a:endParaRPr lang="fr-FR" sz="2000" dirty="0">
              <a:ea typeface="ＭＳ Ｐゴシック" charset="0"/>
            </a:endParaRPr>
          </a:p>
          <a:p>
            <a:pPr marL="0" indent="0">
              <a:buNone/>
            </a:pPr>
            <a:endParaRPr lang="fr-FR" sz="2000" dirty="0">
              <a:ea typeface="ＭＳ Ｐゴシック" charset="0"/>
            </a:endParaRPr>
          </a:p>
        </p:txBody>
      </p:sp>
      <p:pic>
        <p:nvPicPr>
          <p:cNvPr id="3" name="Image 2" descr="Une image contenant Police, Graphique, graphisme, typographie&#10;&#10;Le contenu généré par l’IA peut être incorrect.">
            <a:extLst>
              <a:ext uri="{FF2B5EF4-FFF2-40B4-BE49-F238E27FC236}">
                <a16:creationId xmlns:a16="http://schemas.microsoft.com/office/drawing/2014/main" id="{32898B93-A39F-C27F-F755-BE6CD78F2A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6591" y="5810200"/>
            <a:ext cx="1364673" cy="13646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1491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A2577C6-5B8B-98AD-BE53-924607E3B6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3854" y="405113"/>
            <a:ext cx="11204292" cy="830675"/>
          </a:xfrm>
          <a:prstGeom prst="rect">
            <a:avLst/>
          </a:prstGeom>
        </p:spPr>
        <p:txBody>
          <a:bodyPr/>
          <a:lstStyle/>
          <a:p>
            <a:r>
              <a:rPr lang="fr-FR" b="0" dirty="0"/>
              <a:t>Titres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062B55F-0137-2507-87A3-F3065AB50DCE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493854" y="1709255"/>
            <a:ext cx="11204292" cy="4240131"/>
          </a:xfrm>
          <a:prstGeom prst="rect">
            <a:avLst/>
          </a:prstGeom>
        </p:spPr>
        <p:txBody>
          <a:bodyPr/>
          <a:lstStyle/>
          <a:p>
            <a:r>
              <a:rPr lang="fr-FR" sz="1400" b="1" dirty="0">
                <a:latin typeface="Helvetica" pitchFamily="2" charset="0"/>
              </a:rPr>
              <a:t>Sous titre 1</a:t>
            </a:r>
          </a:p>
          <a:p>
            <a:r>
              <a:rPr lang="fr-FR" sz="1400" b="1" dirty="0">
                <a:solidFill>
                  <a:srgbClr val="E45420"/>
                </a:solidFill>
                <a:latin typeface="Helvetica" pitchFamily="2" charset="0"/>
              </a:rPr>
              <a:t>Sous titre 2</a:t>
            </a:r>
          </a:p>
          <a:p>
            <a:endParaRPr lang="fr-FR" sz="1400" b="1" dirty="0">
              <a:solidFill>
                <a:srgbClr val="E45420"/>
              </a:solidFill>
            </a:endParaRPr>
          </a:p>
          <a:p>
            <a:r>
              <a:rPr lang="fr-FR" sz="1400" dirty="0">
                <a:latin typeface="Helvetica" pitchFamily="2" charset="0"/>
              </a:rPr>
              <a:t>Corps de texte</a:t>
            </a:r>
          </a:p>
          <a:p>
            <a:r>
              <a:rPr lang="fr-FR" sz="1400" i="1" dirty="0">
                <a:solidFill>
                  <a:srgbClr val="E45420"/>
                </a:solidFill>
                <a:latin typeface="Helvetica" pitchFamily="2" charset="0"/>
              </a:rPr>
              <a:t>Accentuation corps de texte</a:t>
            </a:r>
          </a:p>
        </p:txBody>
      </p:sp>
      <p:pic>
        <p:nvPicPr>
          <p:cNvPr id="6" name="Image 5" descr="Une image contenant Police, Graphique, graphisme, typographie&#10;&#10;Le contenu généré par l’IA peut être incorrect.">
            <a:extLst>
              <a:ext uri="{FF2B5EF4-FFF2-40B4-BE49-F238E27FC236}">
                <a16:creationId xmlns:a16="http://schemas.microsoft.com/office/drawing/2014/main" id="{867321F3-955B-D36A-FD80-097827BC3D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6591" y="5810200"/>
            <a:ext cx="1364673" cy="13646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97977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E1D07E-74F5-B8D4-4D75-E6BD8BBDDE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Image 27" descr="Une image contenant pêche, orange, Ambré, graphique vectoriel&#10;&#10;Le contenu généré par l’IA peut être incorrect.">
            <a:extLst>
              <a:ext uri="{FF2B5EF4-FFF2-40B4-BE49-F238E27FC236}">
                <a16:creationId xmlns:a16="http://schemas.microsoft.com/office/drawing/2014/main" id="{86E1B118-72C3-2683-AEDA-5B3B841A47AE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8A3AC1B0-9332-5E48-F90D-C193405AD505}"/>
              </a:ext>
            </a:extLst>
          </p:cNvPr>
          <p:cNvSpPr/>
          <p:nvPr/>
        </p:nvSpPr>
        <p:spPr>
          <a:xfrm>
            <a:off x="278169" y="259619"/>
            <a:ext cx="11635659" cy="6338762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8A1D75B4-94CE-D9EB-FEFA-F0C3F1DE6D1D}"/>
              </a:ext>
            </a:extLst>
          </p:cNvPr>
          <p:cNvSpPr txBox="1"/>
          <p:nvPr/>
        </p:nvSpPr>
        <p:spPr>
          <a:xfrm>
            <a:off x="2562574" y="2658333"/>
            <a:ext cx="706684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b="1"/>
            </a:pPr>
            <a:r>
              <a:rPr lang="en-GB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Helvetica Light" panose="020B0403020202020204" pitchFamily="34" charset="0"/>
              </a:rPr>
              <a:t>Conclusion</a:t>
            </a:r>
            <a:endParaRPr lang="en-GB" sz="1600" i="1" dirty="0">
              <a:solidFill>
                <a:srgbClr val="E45420"/>
              </a:solidFill>
              <a:latin typeface="Helvetica Light Oblique" panose="020B0403020202020204" pitchFamily="34" charset="0"/>
            </a:endParaRPr>
          </a:p>
        </p:txBody>
      </p:sp>
      <p:pic>
        <p:nvPicPr>
          <p:cNvPr id="3" name="Image 2" descr="Une image contenant Police, Graphique, graphisme, typographie&#10;&#10;Le contenu généré par l’IA peut être incorrect.">
            <a:extLst>
              <a:ext uri="{FF2B5EF4-FFF2-40B4-BE49-F238E27FC236}">
                <a16:creationId xmlns:a16="http://schemas.microsoft.com/office/drawing/2014/main" id="{C81CEADB-5EA5-1AAA-C285-139007CD6D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66007" y="4868213"/>
            <a:ext cx="1859977" cy="1859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8212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88DD54E-8988-BFA3-C11B-25475B7444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405113"/>
            <a:ext cx="12192000" cy="830675"/>
          </a:xfrm>
        </p:spPr>
        <p:txBody>
          <a:bodyPr/>
          <a:lstStyle/>
          <a:p>
            <a:pPr algn="ctr"/>
            <a:r>
              <a:rPr lang="fr-FR" sz="2800" b="0" dirty="0"/>
              <a:t>Pour votre information, voici à quoi ressemblera le </a:t>
            </a:r>
            <a:r>
              <a:rPr lang="fr-FR" sz="2800" b="0" dirty="0" err="1"/>
              <a:t>template</a:t>
            </a:r>
            <a:r>
              <a:rPr lang="fr-FR" sz="2800" b="0" dirty="0"/>
              <a:t> en situation. Veuillez supprimer cette slide de votre présentation.</a:t>
            </a:r>
          </a:p>
        </p:txBody>
      </p:sp>
      <p:pic>
        <p:nvPicPr>
          <p:cNvPr id="5" name="Image 4" descr="Une image contenant texte, capture d’écran, médias, vidéo&#10;&#10;Le contenu généré par l’IA peut être incorrect.">
            <a:extLst>
              <a:ext uri="{FF2B5EF4-FFF2-40B4-BE49-F238E27FC236}">
                <a16:creationId xmlns:a16="http://schemas.microsoft.com/office/drawing/2014/main" id="{98921919-1795-B16D-7126-8B90C45779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297" y="1983634"/>
            <a:ext cx="11725406" cy="3908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066254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GRCI">
      <a:dk1>
        <a:srgbClr val="000000"/>
      </a:dk1>
      <a:lt1>
        <a:srgbClr val="FFFFFF"/>
      </a:lt1>
      <a:dk2>
        <a:srgbClr val="5E5E5E"/>
      </a:dk2>
      <a:lt2>
        <a:srgbClr val="FEFFFF"/>
      </a:lt2>
      <a:accent1>
        <a:srgbClr val="4472C4"/>
      </a:accent1>
      <a:accent2>
        <a:srgbClr val="E35321"/>
      </a:accent2>
      <a:accent3>
        <a:srgbClr val="FF2600"/>
      </a:accent3>
      <a:accent4>
        <a:srgbClr val="F8C701"/>
      </a:accent4>
      <a:accent5>
        <a:srgbClr val="155643"/>
      </a:accent5>
      <a:accent6>
        <a:srgbClr val="FF9300"/>
      </a:accent6>
      <a:hlink>
        <a:srgbClr val="2266AC"/>
      </a:hlink>
      <a:folHlink>
        <a:srgbClr val="EE86A3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3608</TotalTime>
  <Words>114</Words>
  <Application>Microsoft Macintosh PowerPoint</Application>
  <PresentationFormat>Grand écran</PresentationFormat>
  <Paragraphs>24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3" baseType="lpstr">
      <vt:lpstr>ＭＳ Ｐゴシック</vt:lpstr>
      <vt:lpstr>Arial</vt:lpstr>
      <vt:lpstr>Calibri</vt:lpstr>
      <vt:lpstr>Helvetica</vt:lpstr>
      <vt:lpstr>Helvetica Light</vt:lpstr>
      <vt:lpstr>Helvetica Light Oblique</vt:lpstr>
      <vt:lpstr>Wingdings</vt:lpstr>
      <vt:lpstr>Thème Office</vt:lpstr>
      <vt:lpstr>TITRES Sous-titre</vt:lpstr>
      <vt:lpstr>DÉCLARATION DE LIENS D'INTÉRÊT AVEC LA PRÉSENTATION</vt:lpstr>
      <vt:lpstr>Titres</vt:lpstr>
      <vt:lpstr>Présentation PowerPoint</vt:lpstr>
      <vt:lpstr>Pour votre information, voici à quoi ressemblera le template en situation. Veuillez supprimer cette slide de votre présentation.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Cedric BINDER</dc:creator>
  <cp:lastModifiedBy>Audrey LARROUY</cp:lastModifiedBy>
  <cp:revision>43</cp:revision>
  <dcterms:created xsi:type="dcterms:W3CDTF">2022-09-12T13:51:53Z</dcterms:created>
  <dcterms:modified xsi:type="dcterms:W3CDTF">2026-02-27T10:59:53Z</dcterms:modified>
</cp:coreProperties>
</file>